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6" r:id="rId12"/>
    <p:sldId id="264" r:id="rId13"/>
    <p:sldId id="265" r:id="rId14"/>
    <p:sldId id="267" r:id="rId15"/>
    <p:sldId id="268" r:id="rId16"/>
    <p:sldId id="270" r:id="rId17"/>
    <p:sldId id="271" r:id="rId18"/>
    <p:sldId id="269" r:id="rId19"/>
    <p:sldId id="259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97D650-855F-416F-B48C-BFAB34C40EA4}" v="69" dt="2019-11-17T18:26:07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1397D650-855F-416F-B48C-BFAB34C40EA4}"/>
    <pc:docChg chg="undo custSel addSld modSld sldOrd">
      <pc:chgData name="Jacintha Westerink" userId="c1c74fd5-67fa-43d8-8063-0adb3063a5fc" providerId="ADAL" clId="{1397D650-855F-416F-B48C-BFAB34C40EA4}" dt="2019-11-17T18:27:12" v="2210" actId="1076"/>
      <pc:docMkLst>
        <pc:docMk/>
      </pc:docMkLst>
      <pc:sldChg chg="modSp ord modAnim">
        <pc:chgData name="Jacintha Westerink" userId="c1c74fd5-67fa-43d8-8063-0adb3063a5fc" providerId="ADAL" clId="{1397D650-855F-416F-B48C-BFAB34C40EA4}" dt="2019-11-17T18:10:17.897" v="1887"/>
        <pc:sldMkLst>
          <pc:docMk/>
          <pc:sldMk cId="4780998" sldId="258"/>
        </pc:sldMkLst>
        <pc:spChg chg="mod">
          <ac:chgData name="Jacintha Westerink" userId="c1c74fd5-67fa-43d8-8063-0adb3063a5fc" providerId="ADAL" clId="{1397D650-855F-416F-B48C-BFAB34C40EA4}" dt="2019-11-17T18:07:53.195" v="1822" actId="20578"/>
          <ac:spMkLst>
            <pc:docMk/>
            <pc:sldMk cId="4780998" sldId="258"/>
            <ac:spMk id="3" creationId="{509D1B95-8C53-46F1-AD6D-F73CB0DEE652}"/>
          </ac:spMkLst>
        </pc:spChg>
      </pc:sldChg>
      <pc:sldChg chg="modSp">
        <pc:chgData name="Jacintha Westerink" userId="c1c74fd5-67fa-43d8-8063-0adb3063a5fc" providerId="ADAL" clId="{1397D650-855F-416F-B48C-BFAB34C40EA4}" dt="2019-11-17T17:43:44.799" v="971" actId="113"/>
        <pc:sldMkLst>
          <pc:docMk/>
          <pc:sldMk cId="1769327064" sldId="260"/>
        </pc:sldMkLst>
        <pc:spChg chg="mod">
          <ac:chgData name="Jacintha Westerink" userId="c1c74fd5-67fa-43d8-8063-0adb3063a5fc" providerId="ADAL" clId="{1397D650-855F-416F-B48C-BFAB34C40EA4}" dt="2019-11-17T17:43:44.799" v="971" actId="113"/>
          <ac:spMkLst>
            <pc:docMk/>
            <pc:sldMk cId="1769327064" sldId="260"/>
            <ac:spMk id="2" creationId="{68EAD824-7FF6-4E69-84B4-644E3B53C0BA}"/>
          </ac:spMkLst>
        </pc:spChg>
      </pc:sldChg>
      <pc:sldChg chg="modSp">
        <pc:chgData name="Jacintha Westerink" userId="c1c74fd5-67fa-43d8-8063-0adb3063a5fc" providerId="ADAL" clId="{1397D650-855F-416F-B48C-BFAB34C40EA4}" dt="2019-11-17T17:43:36.628" v="969" actId="115"/>
        <pc:sldMkLst>
          <pc:docMk/>
          <pc:sldMk cId="1063823395" sldId="261"/>
        </pc:sldMkLst>
        <pc:spChg chg="mod">
          <ac:chgData name="Jacintha Westerink" userId="c1c74fd5-67fa-43d8-8063-0adb3063a5fc" providerId="ADAL" clId="{1397D650-855F-416F-B48C-BFAB34C40EA4}" dt="2019-11-17T17:43:36.628" v="969" actId="115"/>
          <ac:spMkLst>
            <pc:docMk/>
            <pc:sldMk cId="1063823395" sldId="261"/>
            <ac:spMk id="2" creationId="{39D99D5A-9D9B-4D17-8EC1-E91F94F5994F}"/>
          </ac:spMkLst>
        </pc:spChg>
      </pc:sldChg>
      <pc:sldChg chg="addSp delSp modSp">
        <pc:chgData name="Jacintha Westerink" userId="c1c74fd5-67fa-43d8-8063-0adb3063a5fc" providerId="ADAL" clId="{1397D650-855F-416F-B48C-BFAB34C40EA4}" dt="2019-11-17T17:43:28.862" v="967" actId="113"/>
        <pc:sldMkLst>
          <pc:docMk/>
          <pc:sldMk cId="648417809" sldId="262"/>
        </pc:sldMkLst>
        <pc:spChg chg="mod">
          <ac:chgData name="Jacintha Westerink" userId="c1c74fd5-67fa-43d8-8063-0adb3063a5fc" providerId="ADAL" clId="{1397D650-855F-416F-B48C-BFAB34C40EA4}" dt="2019-11-17T17:43:28.862" v="967" actId="113"/>
          <ac:spMkLst>
            <pc:docMk/>
            <pc:sldMk cId="648417809" sldId="262"/>
            <ac:spMk id="2" creationId="{D378AE8C-0FC3-4723-9416-CE19253FE6F1}"/>
          </ac:spMkLst>
        </pc:spChg>
        <pc:spChg chg="mod">
          <ac:chgData name="Jacintha Westerink" userId="c1c74fd5-67fa-43d8-8063-0adb3063a5fc" providerId="ADAL" clId="{1397D650-855F-416F-B48C-BFAB34C40EA4}" dt="2019-11-17T17:29:01.873" v="653" actId="255"/>
          <ac:spMkLst>
            <pc:docMk/>
            <pc:sldMk cId="648417809" sldId="262"/>
            <ac:spMk id="3" creationId="{DAAA6236-D3B0-456C-892A-C352A57AC46A}"/>
          </ac:spMkLst>
        </pc:spChg>
        <pc:spChg chg="add del mod">
          <ac:chgData name="Jacintha Westerink" userId="c1c74fd5-67fa-43d8-8063-0adb3063a5fc" providerId="ADAL" clId="{1397D650-855F-416F-B48C-BFAB34C40EA4}" dt="2019-11-17T17:24:25.254" v="602" actId="478"/>
          <ac:spMkLst>
            <pc:docMk/>
            <pc:sldMk cId="648417809" sldId="262"/>
            <ac:spMk id="7" creationId="{ECB2BE89-C3C2-4729-A35F-9050B6889D44}"/>
          </ac:spMkLst>
        </pc:spChg>
        <pc:spChg chg="add del mod">
          <ac:chgData name="Jacintha Westerink" userId="c1c74fd5-67fa-43d8-8063-0adb3063a5fc" providerId="ADAL" clId="{1397D650-855F-416F-B48C-BFAB34C40EA4}" dt="2019-11-17T17:28:03.410" v="644" actId="478"/>
          <ac:spMkLst>
            <pc:docMk/>
            <pc:sldMk cId="648417809" sldId="262"/>
            <ac:spMk id="9" creationId="{A2FEEFBB-8221-4560-9A33-6F2F07788B63}"/>
          </ac:spMkLst>
        </pc:spChg>
        <pc:picChg chg="add mod">
          <ac:chgData name="Jacintha Westerink" userId="c1c74fd5-67fa-43d8-8063-0adb3063a5fc" providerId="ADAL" clId="{1397D650-855F-416F-B48C-BFAB34C40EA4}" dt="2019-11-17T17:15:07.145" v="133" actId="1076"/>
          <ac:picMkLst>
            <pc:docMk/>
            <pc:sldMk cId="648417809" sldId="262"/>
            <ac:picMk id="4" creationId="{9936A0A9-5FB3-4A18-BDF6-B652FAD17B0E}"/>
          </ac:picMkLst>
        </pc:picChg>
        <pc:picChg chg="add mod">
          <ac:chgData name="Jacintha Westerink" userId="c1c74fd5-67fa-43d8-8063-0adb3063a5fc" providerId="ADAL" clId="{1397D650-855F-416F-B48C-BFAB34C40EA4}" dt="2019-11-17T17:15:04.319" v="132" actId="1076"/>
          <ac:picMkLst>
            <pc:docMk/>
            <pc:sldMk cId="648417809" sldId="262"/>
            <ac:picMk id="5" creationId="{2BE4663E-1751-4C88-B589-15789B77FEEA}"/>
          </ac:picMkLst>
        </pc:picChg>
        <pc:picChg chg="add del mod">
          <ac:chgData name="Jacintha Westerink" userId="c1c74fd5-67fa-43d8-8063-0adb3063a5fc" providerId="ADAL" clId="{1397D650-855F-416F-B48C-BFAB34C40EA4}" dt="2019-11-17T17:28:02.148" v="643" actId="478"/>
          <ac:picMkLst>
            <pc:docMk/>
            <pc:sldMk cId="648417809" sldId="262"/>
            <ac:picMk id="6" creationId="{174D7AE2-DB4E-44F3-9E88-9107E194AA82}"/>
          </ac:picMkLst>
        </pc:picChg>
        <pc:picChg chg="add mod">
          <ac:chgData name="Jacintha Westerink" userId="c1c74fd5-67fa-43d8-8063-0adb3063a5fc" providerId="ADAL" clId="{1397D650-855F-416F-B48C-BFAB34C40EA4}" dt="2019-11-17T17:27:01.943" v="638" actId="1076"/>
          <ac:picMkLst>
            <pc:docMk/>
            <pc:sldMk cId="648417809" sldId="262"/>
            <ac:picMk id="8" creationId="{8B8C9551-9859-49DC-8E07-9AD2FB22C4A6}"/>
          </ac:picMkLst>
        </pc:picChg>
        <pc:picChg chg="add mod">
          <ac:chgData name="Jacintha Westerink" userId="c1c74fd5-67fa-43d8-8063-0adb3063a5fc" providerId="ADAL" clId="{1397D650-855F-416F-B48C-BFAB34C40EA4}" dt="2019-11-17T17:28:23.600" v="649" actId="1076"/>
          <ac:picMkLst>
            <pc:docMk/>
            <pc:sldMk cId="648417809" sldId="262"/>
            <ac:picMk id="10" creationId="{AF3803C2-C895-48BD-A5DE-7E5B6CF29BD9}"/>
          </ac:picMkLst>
        </pc:picChg>
      </pc:sldChg>
      <pc:sldChg chg="addSp modSp">
        <pc:chgData name="Jacintha Westerink" userId="c1c74fd5-67fa-43d8-8063-0adb3063a5fc" providerId="ADAL" clId="{1397D650-855F-416F-B48C-BFAB34C40EA4}" dt="2019-11-17T17:41:07.439" v="939" actId="20577"/>
        <pc:sldMkLst>
          <pc:docMk/>
          <pc:sldMk cId="2512920086" sldId="263"/>
        </pc:sldMkLst>
        <pc:spChg chg="mod">
          <ac:chgData name="Jacintha Westerink" userId="c1c74fd5-67fa-43d8-8063-0adb3063a5fc" providerId="ADAL" clId="{1397D650-855F-416F-B48C-BFAB34C40EA4}" dt="2019-11-17T17:19:16.453" v="448" actId="14100"/>
          <ac:spMkLst>
            <pc:docMk/>
            <pc:sldMk cId="2512920086" sldId="263"/>
            <ac:spMk id="2" creationId="{81F8B745-A3BE-4DAC-812B-C05603AF69AB}"/>
          </ac:spMkLst>
        </pc:spChg>
        <pc:spChg chg="mod">
          <ac:chgData name="Jacintha Westerink" userId="c1c74fd5-67fa-43d8-8063-0adb3063a5fc" providerId="ADAL" clId="{1397D650-855F-416F-B48C-BFAB34C40EA4}" dt="2019-11-17T17:41:07.439" v="939" actId="20577"/>
          <ac:spMkLst>
            <pc:docMk/>
            <pc:sldMk cId="2512920086" sldId="263"/>
            <ac:spMk id="3" creationId="{697CF520-0ED4-4EFE-9ADA-29130939DF44}"/>
          </ac:spMkLst>
        </pc:spChg>
        <pc:picChg chg="add mod">
          <ac:chgData name="Jacintha Westerink" userId="c1c74fd5-67fa-43d8-8063-0adb3063a5fc" providerId="ADAL" clId="{1397D650-855F-416F-B48C-BFAB34C40EA4}" dt="2019-11-17T17:22:05.734" v="582" actId="14100"/>
          <ac:picMkLst>
            <pc:docMk/>
            <pc:sldMk cId="2512920086" sldId="263"/>
            <ac:picMk id="4" creationId="{121A12C6-A6B7-4482-B156-E0B0DA52F314}"/>
          </ac:picMkLst>
        </pc:picChg>
        <pc:picChg chg="add mod">
          <ac:chgData name="Jacintha Westerink" userId="c1c74fd5-67fa-43d8-8063-0adb3063a5fc" providerId="ADAL" clId="{1397D650-855F-416F-B48C-BFAB34C40EA4}" dt="2019-11-17T17:23:06.444" v="590" actId="1076"/>
          <ac:picMkLst>
            <pc:docMk/>
            <pc:sldMk cId="2512920086" sldId="263"/>
            <ac:picMk id="5" creationId="{FBAE5160-E933-4709-8D7B-24A483E2F868}"/>
          </ac:picMkLst>
        </pc:picChg>
      </pc:sldChg>
      <pc:sldChg chg="addSp modSp">
        <pc:chgData name="Jacintha Westerink" userId="c1c74fd5-67fa-43d8-8063-0adb3063a5fc" providerId="ADAL" clId="{1397D650-855F-416F-B48C-BFAB34C40EA4}" dt="2019-11-17T17:43:20.026" v="965" actId="115"/>
        <pc:sldMkLst>
          <pc:docMk/>
          <pc:sldMk cId="3294902971" sldId="264"/>
        </pc:sldMkLst>
        <pc:spChg chg="mod">
          <ac:chgData name="Jacintha Westerink" userId="c1c74fd5-67fa-43d8-8063-0adb3063a5fc" providerId="ADAL" clId="{1397D650-855F-416F-B48C-BFAB34C40EA4}" dt="2019-11-17T17:43:20.026" v="965" actId="115"/>
          <ac:spMkLst>
            <pc:docMk/>
            <pc:sldMk cId="3294902971" sldId="264"/>
            <ac:spMk id="2" creationId="{42F61A9B-797E-4712-8CC0-CC84C44FE392}"/>
          </ac:spMkLst>
        </pc:spChg>
        <pc:spChg chg="mod">
          <ac:chgData name="Jacintha Westerink" userId="c1c74fd5-67fa-43d8-8063-0adb3063a5fc" providerId="ADAL" clId="{1397D650-855F-416F-B48C-BFAB34C40EA4}" dt="2019-11-17T17:38:51.142" v="862" actId="1076"/>
          <ac:spMkLst>
            <pc:docMk/>
            <pc:sldMk cId="3294902971" sldId="264"/>
            <ac:spMk id="3" creationId="{6DEC58A2-0930-4047-83E2-D0E45775D099}"/>
          </ac:spMkLst>
        </pc:spChg>
        <pc:picChg chg="add mod">
          <ac:chgData name="Jacintha Westerink" userId="c1c74fd5-67fa-43d8-8063-0adb3063a5fc" providerId="ADAL" clId="{1397D650-855F-416F-B48C-BFAB34C40EA4}" dt="2019-11-17T17:30:09.632" v="673" actId="14100"/>
          <ac:picMkLst>
            <pc:docMk/>
            <pc:sldMk cId="3294902971" sldId="264"/>
            <ac:picMk id="4" creationId="{41E1D1AA-E81E-47B0-B1BC-7A44FB07BAA2}"/>
          </ac:picMkLst>
        </pc:picChg>
        <pc:picChg chg="add mod">
          <ac:chgData name="Jacintha Westerink" userId="c1c74fd5-67fa-43d8-8063-0adb3063a5fc" providerId="ADAL" clId="{1397D650-855F-416F-B48C-BFAB34C40EA4}" dt="2019-11-17T17:30:24.350" v="676" actId="14100"/>
          <ac:picMkLst>
            <pc:docMk/>
            <pc:sldMk cId="3294902971" sldId="264"/>
            <ac:picMk id="5" creationId="{E59D95A7-8C6E-43C7-AA7F-DBE138CFA0EC}"/>
          </ac:picMkLst>
        </pc:picChg>
        <pc:picChg chg="add mod">
          <ac:chgData name="Jacintha Westerink" userId="c1c74fd5-67fa-43d8-8063-0adb3063a5fc" providerId="ADAL" clId="{1397D650-855F-416F-B48C-BFAB34C40EA4}" dt="2019-11-17T17:35:54.298" v="697" actId="14100"/>
          <ac:picMkLst>
            <pc:docMk/>
            <pc:sldMk cId="3294902971" sldId="264"/>
            <ac:picMk id="6" creationId="{5E004665-6FB0-492E-87E3-A8E583929EC4}"/>
          </ac:picMkLst>
        </pc:picChg>
      </pc:sldChg>
      <pc:sldChg chg="addSp modSp">
        <pc:chgData name="Jacintha Westerink" userId="c1c74fd5-67fa-43d8-8063-0adb3063a5fc" providerId="ADAL" clId="{1397D650-855F-416F-B48C-BFAB34C40EA4}" dt="2019-11-17T17:52:33.445" v="1423" actId="14100"/>
        <pc:sldMkLst>
          <pc:docMk/>
          <pc:sldMk cId="41019504" sldId="265"/>
        </pc:sldMkLst>
        <pc:spChg chg="mod">
          <ac:chgData name="Jacintha Westerink" userId="c1c74fd5-67fa-43d8-8063-0adb3063a5fc" providerId="ADAL" clId="{1397D650-855F-416F-B48C-BFAB34C40EA4}" dt="2019-11-17T17:51:17.158" v="1381" actId="1076"/>
          <ac:spMkLst>
            <pc:docMk/>
            <pc:sldMk cId="41019504" sldId="265"/>
            <ac:spMk id="2" creationId="{833A7E5E-7436-44B9-97C3-140BCDD9099D}"/>
          </ac:spMkLst>
        </pc:spChg>
        <pc:spChg chg="mod">
          <ac:chgData name="Jacintha Westerink" userId="c1c74fd5-67fa-43d8-8063-0adb3063a5fc" providerId="ADAL" clId="{1397D650-855F-416F-B48C-BFAB34C40EA4}" dt="2019-11-17T17:52:24.571" v="1422" actId="255"/>
          <ac:spMkLst>
            <pc:docMk/>
            <pc:sldMk cId="41019504" sldId="265"/>
            <ac:spMk id="3" creationId="{7E7D8F09-ABFB-4798-9F43-46B7DFA690FF}"/>
          </ac:spMkLst>
        </pc:spChg>
        <pc:picChg chg="add mod">
          <ac:chgData name="Jacintha Westerink" userId="c1c74fd5-67fa-43d8-8063-0adb3063a5fc" providerId="ADAL" clId="{1397D650-855F-416F-B48C-BFAB34C40EA4}" dt="2019-11-17T17:52:33.445" v="1423" actId="14100"/>
          <ac:picMkLst>
            <pc:docMk/>
            <pc:sldMk cId="41019504" sldId="265"/>
            <ac:picMk id="4" creationId="{45B681C8-BF9B-4568-BC7D-9F6C9F173642}"/>
          </ac:picMkLst>
        </pc:picChg>
        <pc:picChg chg="add mod ord">
          <ac:chgData name="Jacintha Westerink" userId="c1c74fd5-67fa-43d8-8063-0adb3063a5fc" providerId="ADAL" clId="{1397D650-855F-416F-B48C-BFAB34C40EA4}" dt="2019-11-17T17:51:29.120" v="1385" actId="166"/>
          <ac:picMkLst>
            <pc:docMk/>
            <pc:sldMk cId="41019504" sldId="265"/>
            <ac:picMk id="5" creationId="{8D443886-37AE-4661-A88C-F87C2106E8DB}"/>
          </ac:picMkLst>
        </pc:picChg>
        <pc:picChg chg="add mod">
          <ac:chgData name="Jacintha Westerink" userId="c1c74fd5-67fa-43d8-8063-0adb3063a5fc" providerId="ADAL" clId="{1397D650-855F-416F-B48C-BFAB34C40EA4}" dt="2019-11-17T17:51:36.025" v="1387" actId="14100"/>
          <ac:picMkLst>
            <pc:docMk/>
            <pc:sldMk cId="41019504" sldId="265"/>
            <ac:picMk id="6" creationId="{D29759E0-A1F3-44C0-85AF-076A8C7CFEFA}"/>
          </ac:picMkLst>
        </pc:picChg>
      </pc:sldChg>
      <pc:sldChg chg="addSp delSp modSp add">
        <pc:chgData name="Jacintha Westerink" userId="c1c74fd5-67fa-43d8-8063-0adb3063a5fc" providerId="ADAL" clId="{1397D650-855F-416F-B48C-BFAB34C40EA4}" dt="2019-11-17T17:42:32.807" v="963" actId="20577"/>
        <pc:sldMkLst>
          <pc:docMk/>
          <pc:sldMk cId="812724799" sldId="266"/>
        </pc:sldMkLst>
        <pc:spChg chg="del">
          <ac:chgData name="Jacintha Westerink" userId="c1c74fd5-67fa-43d8-8063-0adb3063a5fc" providerId="ADAL" clId="{1397D650-855F-416F-B48C-BFAB34C40EA4}" dt="2019-11-17T17:42:29.823" v="962" actId="478"/>
          <ac:spMkLst>
            <pc:docMk/>
            <pc:sldMk cId="812724799" sldId="266"/>
            <ac:spMk id="2" creationId="{7C7F5D84-B9B8-456A-A63B-E2124BA8F667}"/>
          </ac:spMkLst>
        </pc:spChg>
        <pc:spChg chg="mod">
          <ac:chgData name="Jacintha Westerink" userId="c1c74fd5-67fa-43d8-8063-0adb3063a5fc" providerId="ADAL" clId="{1397D650-855F-416F-B48C-BFAB34C40EA4}" dt="2019-11-17T17:42:32.807" v="963" actId="20577"/>
          <ac:spMkLst>
            <pc:docMk/>
            <pc:sldMk cId="812724799" sldId="266"/>
            <ac:spMk id="3" creationId="{47A32D6A-6A0B-426B-8BC7-36833D6C6E77}"/>
          </ac:spMkLst>
        </pc:spChg>
        <pc:picChg chg="add mod">
          <ac:chgData name="Jacintha Westerink" userId="c1c74fd5-67fa-43d8-8063-0adb3063a5fc" providerId="ADAL" clId="{1397D650-855F-416F-B48C-BFAB34C40EA4}" dt="2019-11-17T17:42:21.485" v="960" actId="14100"/>
          <ac:picMkLst>
            <pc:docMk/>
            <pc:sldMk cId="812724799" sldId="266"/>
            <ac:picMk id="4" creationId="{392F0549-C656-45A6-9B97-4B554BC62B18}"/>
          </ac:picMkLst>
        </pc:picChg>
        <pc:picChg chg="add mod">
          <ac:chgData name="Jacintha Westerink" userId="c1c74fd5-67fa-43d8-8063-0adb3063a5fc" providerId="ADAL" clId="{1397D650-855F-416F-B48C-BFAB34C40EA4}" dt="2019-11-17T17:42:24.188" v="961" actId="1076"/>
          <ac:picMkLst>
            <pc:docMk/>
            <pc:sldMk cId="812724799" sldId="266"/>
            <ac:picMk id="5" creationId="{EBF15A34-0A59-41F1-AFDA-F4FED975355D}"/>
          </ac:picMkLst>
        </pc:picChg>
        <pc:picChg chg="add mod">
          <ac:chgData name="Jacintha Westerink" userId="c1c74fd5-67fa-43d8-8063-0adb3063a5fc" providerId="ADAL" clId="{1397D650-855F-416F-B48C-BFAB34C40EA4}" dt="2019-11-17T17:40:35.988" v="916" actId="14100"/>
          <ac:picMkLst>
            <pc:docMk/>
            <pc:sldMk cId="812724799" sldId="266"/>
            <ac:picMk id="6" creationId="{4412F496-6B10-455B-BDCD-BBF2CE21467D}"/>
          </ac:picMkLst>
        </pc:picChg>
      </pc:sldChg>
      <pc:sldChg chg="addSp modSp add">
        <pc:chgData name="Jacintha Westerink" userId="c1c74fd5-67fa-43d8-8063-0adb3063a5fc" providerId="ADAL" clId="{1397D650-855F-416F-B48C-BFAB34C40EA4}" dt="2019-11-17T17:58:57.228" v="1689" actId="1076"/>
        <pc:sldMkLst>
          <pc:docMk/>
          <pc:sldMk cId="1018125398" sldId="267"/>
        </pc:sldMkLst>
        <pc:spChg chg="mod">
          <ac:chgData name="Jacintha Westerink" userId="c1c74fd5-67fa-43d8-8063-0adb3063a5fc" providerId="ADAL" clId="{1397D650-855F-416F-B48C-BFAB34C40EA4}" dt="2019-11-17T17:53:20.354" v="1441" actId="115"/>
          <ac:spMkLst>
            <pc:docMk/>
            <pc:sldMk cId="1018125398" sldId="267"/>
            <ac:spMk id="2" creationId="{6F803628-BC61-4CF0-A919-E3E96E41FE4C}"/>
          </ac:spMkLst>
        </pc:spChg>
        <pc:spChg chg="mod">
          <ac:chgData name="Jacintha Westerink" userId="c1c74fd5-67fa-43d8-8063-0adb3063a5fc" providerId="ADAL" clId="{1397D650-855F-416F-B48C-BFAB34C40EA4}" dt="2019-11-17T17:58:50.126" v="1687" actId="27636"/>
          <ac:spMkLst>
            <pc:docMk/>
            <pc:sldMk cId="1018125398" sldId="267"/>
            <ac:spMk id="3" creationId="{60A0C7DD-B6D5-4CFC-8B19-8C441AD6CD94}"/>
          </ac:spMkLst>
        </pc:spChg>
        <pc:picChg chg="add mod">
          <ac:chgData name="Jacintha Westerink" userId="c1c74fd5-67fa-43d8-8063-0adb3063a5fc" providerId="ADAL" clId="{1397D650-855F-416F-B48C-BFAB34C40EA4}" dt="2019-11-17T17:58:57.228" v="1689" actId="1076"/>
          <ac:picMkLst>
            <pc:docMk/>
            <pc:sldMk cId="1018125398" sldId="267"/>
            <ac:picMk id="4" creationId="{4DA34797-8673-4AE0-8C47-90CD10D4F3AF}"/>
          </ac:picMkLst>
        </pc:picChg>
        <pc:picChg chg="add mod">
          <ac:chgData name="Jacintha Westerink" userId="c1c74fd5-67fa-43d8-8063-0adb3063a5fc" providerId="ADAL" clId="{1397D650-855F-416F-B48C-BFAB34C40EA4}" dt="2019-11-17T17:58:53.580" v="1688" actId="1076"/>
          <ac:picMkLst>
            <pc:docMk/>
            <pc:sldMk cId="1018125398" sldId="267"/>
            <ac:picMk id="5" creationId="{02EF5C5D-58F6-4D49-AA3B-358008179630}"/>
          </ac:picMkLst>
        </pc:picChg>
      </pc:sldChg>
      <pc:sldChg chg="addSp delSp modSp add">
        <pc:chgData name="Jacintha Westerink" userId="c1c74fd5-67fa-43d8-8063-0adb3063a5fc" providerId="ADAL" clId="{1397D650-855F-416F-B48C-BFAB34C40EA4}" dt="2019-11-17T18:05:55.978" v="1768" actId="1076"/>
        <pc:sldMkLst>
          <pc:docMk/>
          <pc:sldMk cId="1412006222" sldId="268"/>
        </pc:sldMkLst>
        <pc:spChg chg="mod">
          <ac:chgData name="Jacintha Westerink" userId="c1c74fd5-67fa-43d8-8063-0adb3063a5fc" providerId="ADAL" clId="{1397D650-855F-416F-B48C-BFAB34C40EA4}" dt="2019-11-17T18:02:43.575" v="1736" actId="1076"/>
          <ac:spMkLst>
            <pc:docMk/>
            <pc:sldMk cId="1412006222" sldId="268"/>
            <ac:spMk id="2" creationId="{5AE85030-6B62-450D-914F-E8537E3D192C}"/>
          </ac:spMkLst>
        </pc:spChg>
        <pc:spChg chg="mod">
          <ac:chgData name="Jacintha Westerink" userId="c1c74fd5-67fa-43d8-8063-0adb3063a5fc" providerId="ADAL" clId="{1397D650-855F-416F-B48C-BFAB34C40EA4}" dt="2019-11-17T18:05:26.729" v="1763" actId="1076"/>
          <ac:spMkLst>
            <pc:docMk/>
            <pc:sldMk cId="1412006222" sldId="268"/>
            <ac:spMk id="3" creationId="{C9367726-ABDC-412A-803F-87CCA9798A13}"/>
          </ac:spMkLst>
        </pc:spChg>
        <pc:spChg chg="add mod">
          <ac:chgData name="Jacintha Westerink" userId="c1c74fd5-67fa-43d8-8063-0adb3063a5fc" providerId="ADAL" clId="{1397D650-855F-416F-B48C-BFAB34C40EA4}" dt="2019-11-17T18:05:41.046" v="1765" actId="14100"/>
          <ac:spMkLst>
            <pc:docMk/>
            <pc:sldMk cId="1412006222" sldId="268"/>
            <ac:spMk id="9" creationId="{8702C462-0558-4BCA-8E42-2211E43BC93B}"/>
          </ac:spMkLst>
        </pc:spChg>
        <pc:picChg chg="add mod">
          <ac:chgData name="Jacintha Westerink" userId="c1c74fd5-67fa-43d8-8063-0adb3063a5fc" providerId="ADAL" clId="{1397D650-855F-416F-B48C-BFAB34C40EA4}" dt="2019-11-17T18:05:51.542" v="1767" actId="1076"/>
          <ac:picMkLst>
            <pc:docMk/>
            <pc:sldMk cId="1412006222" sldId="268"/>
            <ac:picMk id="4" creationId="{24187078-D51F-43CF-8554-86855E439A87}"/>
          </ac:picMkLst>
        </pc:picChg>
        <pc:picChg chg="add del mod">
          <ac:chgData name="Jacintha Westerink" userId="c1c74fd5-67fa-43d8-8063-0adb3063a5fc" providerId="ADAL" clId="{1397D650-855F-416F-B48C-BFAB34C40EA4}" dt="2019-11-17T18:01:46.919" v="1729" actId="478"/>
          <ac:picMkLst>
            <pc:docMk/>
            <pc:sldMk cId="1412006222" sldId="268"/>
            <ac:picMk id="5" creationId="{5288FE22-ABAD-4118-8E06-5AE3D21A9C62}"/>
          </ac:picMkLst>
        </pc:picChg>
        <pc:picChg chg="add mod ord">
          <ac:chgData name="Jacintha Westerink" userId="c1c74fd5-67fa-43d8-8063-0adb3063a5fc" providerId="ADAL" clId="{1397D650-855F-416F-B48C-BFAB34C40EA4}" dt="2019-11-17T18:03:44.881" v="1751" actId="1076"/>
          <ac:picMkLst>
            <pc:docMk/>
            <pc:sldMk cId="1412006222" sldId="268"/>
            <ac:picMk id="6" creationId="{A904B756-20DA-4853-B483-C0CF855EA003}"/>
          </ac:picMkLst>
        </pc:picChg>
        <pc:picChg chg="add mod">
          <ac:chgData name="Jacintha Westerink" userId="c1c74fd5-67fa-43d8-8063-0adb3063a5fc" providerId="ADAL" clId="{1397D650-855F-416F-B48C-BFAB34C40EA4}" dt="2019-11-17T18:05:55.978" v="1768" actId="1076"/>
          <ac:picMkLst>
            <pc:docMk/>
            <pc:sldMk cId="1412006222" sldId="268"/>
            <ac:picMk id="7" creationId="{F9D7B86F-F133-413F-9546-0B818DA69B49}"/>
          </ac:picMkLst>
        </pc:picChg>
        <pc:picChg chg="add mod">
          <ac:chgData name="Jacintha Westerink" userId="c1c74fd5-67fa-43d8-8063-0adb3063a5fc" providerId="ADAL" clId="{1397D650-855F-416F-B48C-BFAB34C40EA4}" dt="2019-11-17T18:05:45.527" v="1766" actId="14100"/>
          <ac:picMkLst>
            <pc:docMk/>
            <pc:sldMk cId="1412006222" sldId="268"/>
            <ac:picMk id="8" creationId="{C4278420-F946-49CF-B344-421ADB1EB2AF}"/>
          </ac:picMkLst>
        </pc:picChg>
      </pc:sldChg>
      <pc:sldChg chg="addSp delSp modSp add">
        <pc:chgData name="Jacintha Westerink" userId="c1c74fd5-67fa-43d8-8063-0adb3063a5fc" providerId="ADAL" clId="{1397D650-855F-416F-B48C-BFAB34C40EA4}" dt="2019-11-17T18:07:34.790" v="1818" actId="1076"/>
        <pc:sldMkLst>
          <pc:docMk/>
          <pc:sldMk cId="1821711878" sldId="269"/>
        </pc:sldMkLst>
        <pc:spChg chg="mod">
          <ac:chgData name="Jacintha Westerink" userId="c1c74fd5-67fa-43d8-8063-0adb3063a5fc" providerId="ADAL" clId="{1397D650-855F-416F-B48C-BFAB34C40EA4}" dt="2019-11-17T18:07:23.184" v="1813" actId="1076"/>
          <ac:spMkLst>
            <pc:docMk/>
            <pc:sldMk cId="1821711878" sldId="269"/>
            <ac:spMk id="2" creationId="{26B67A23-5128-497B-99EC-D8CC0B053A90}"/>
          </ac:spMkLst>
        </pc:spChg>
        <pc:spChg chg="del mod">
          <ac:chgData name="Jacintha Westerink" userId="c1c74fd5-67fa-43d8-8063-0adb3063a5fc" providerId="ADAL" clId="{1397D650-855F-416F-B48C-BFAB34C40EA4}" dt="2019-11-17T18:06:50.123" v="1802" actId="478"/>
          <ac:spMkLst>
            <pc:docMk/>
            <pc:sldMk cId="1821711878" sldId="269"/>
            <ac:spMk id="3" creationId="{9837531D-9821-4D28-BDF1-404DD7E61AEB}"/>
          </ac:spMkLst>
        </pc:spChg>
        <pc:spChg chg="add del mod">
          <ac:chgData name="Jacintha Westerink" userId="c1c74fd5-67fa-43d8-8063-0adb3063a5fc" providerId="ADAL" clId="{1397D650-855F-416F-B48C-BFAB34C40EA4}" dt="2019-11-17T18:06:53.117" v="1804" actId="478"/>
          <ac:spMkLst>
            <pc:docMk/>
            <pc:sldMk cId="1821711878" sldId="269"/>
            <ac:spMk id="5" creationId="{23DA1ABA-0EBD-45C4-A09C-67359022F512}"/>
          </ac:spMkLst>
        </pc:spChg>
        <pc:picChg chg="add mod">
          <ac:chgData name="Jacintha Westerink" userId="c1c74fd5-67fa-43d8-8063-0adb3063a5fc" providerId="ADAL" clId="{1397D650-855F-416F-B48C-BFAB34C40EA4}" dt="2019-11-17T18:07:34.790" v="1818" actId="1076"/>
          <ac:picMkLst>
            <pc:docMk/>
            <pc:sldMk cId="1821711878" sldId="269"/>
            <ac:picMk id="6" creationId="{ADBEB8D1-2276-4690-B5BE-6B7B8F778C45}"/>
          </ac:picMkLst>
        </pc:picChg>
        <pc:picChg chg="add mod">
          <ac:chgData name="Jacintha Westerink" userId="c1c74fd5-67fa-43d8-8063-0adb3063a5fc" providerId="ADAL" clId="{1397D650-855F-416F-B48C-BFAB34C40EA4}" dt="2019-11-17T18:07:20.543" v="1812" actId="14100"/>
          <ac:picMkLst>
            <pc:docMk/>
            <pc:sldMk cId="1821711878" sldId="269"/>
            <ac:picMk id="7" creationId="{6168DE35-B48C-443F-9D02-9ED9374C22BF}"/>
          </ac:picMkLst>
        </pc:picChg>
      </pc:sldChg>
      <pc:sldChg chg="addSp delSp modSp add">
        <pc:chgData name="Jacintha Westerink" userId="c1c74fd5-67fa-43d8-8063-0adb3063a5fc" providerId="ADAL" clId="{1397D650-855F-416F-B48C-BFAB34C40EA4}" dt="2019-11-17T18:27:12" v="2210" actId="1076"/>
        <pc:sldMkLst>
          <pc:docMk/>
          <pc:sldMk cId="3634691481" sldId="270"/>
        </pc:sldMkLst>
        <pc:spChg chg="mod">
          <ac:chgData name="Jacintha Westerink" userId="c1c74fd5-67fa-43d8-8063-0adb3063a5fc" providerId="ADAL" clId="{1397D650-855F-416F-B48C-BFAB34C40EA4}" dt="2019-11-17T18:15:43.983" v="1956" actId="1076"/>
          <ac:spMkLst>
            <pc:docMk/>
            <pc:sldMk cId="3634691481" sldId="270"/>
            <ac:spMk id="2" creationId="{5FF0D1D9-8C3A-4D66-A534-234322CF8D37}"/>
          </ac:spMkLst>
        </pc:spChg>
        <pc:spChg chg="mod">
          <ac:chgData name="Jacintha Westerink" userId="c1c74fd5-67fa-43d8-8063-0adb3063a5fc" providerId="ADAL" clId="{1397D650-855F-416F-B48C-BFAB34C40EA4}" dt="2019-11-17T18:27:12" v="2210" actId="1076"/>
          <ac:spMkLst>
            <pc:docMk/>
            <pc:sldMk cId="3634691481" sldId="270"/>
            <ac:spMk id="3" creationId="{8D1E55DD-136E-4672-A09F-9B6DA1267581}"/>
          </ac:spMkLst>
        </pc:spChg>
        <pc:picChg chg="add mod">
          <ac:chgData name="Jacintha Westerink" userId="c1c74fd5-67fa-43d8-8063-0adb3063a5fc" providerId="ADAL" clId="{1397D650-855F-416F-B48C-BFAB34C40EA4}" dt="2019-11-17T18:16:15.310" v="1961" actId="1076"/>
          <ac:picMkLst>
            <pc:docMk/>
            <pc:sldMk cId="3634691481" sldId="270"/>
            <ac:picMk id="4" creationId="{92BD6BCD-00CF-4F8E-B2B0-082C63895906}"/>
          </ac:picMkLst>
        </pc:picChg>
        <pc:picChg chg="add mod">
          <ac:chgData name="Jacintha Westerink" userId="c1c74fd5-67fa-43d8-8063-0adb3063a5fc" providerId="ADAL" clId="{1397D650-855F-416F-B48C-BFAB34C40EA4}" dt="2019-11-17T18:16:13.282" v="1960" actId="1076"/>
          <ac:picMkLst>
            <pc:docMk/>
            <pc:sldMk cId="3634691481" sldId="270"/>
            <ac:picMk id="5" creationId="{BEB2DEEF-CF24-4C7A-9054-6EBF9E68B0DC}"/>
          </ac:picMkLst>
        </pc:picChg>
        <pc:picChg chg="add mod">
          <ac:chgData name="Jacintha Westerink" userId="c1c74fd5-67fa-43d8-8063-0adb3063a5fc" providerId="ADAL" clId="{1397D650-855F-416F-B48C-BFAB34C40EA4}" dt="2019-11-17T18:26:26.222" v="2170" actId="1076"/>
          <ac:picMkLst>
            <pc:docMk/>
            <pc:sldMk cId="3634691481" sldId="270"/>
            <ac:picMk id="6" creationId="{FAA817B7-69BC-4301-977E-29A041C57A99}"/>
          </ac:picMkLst>
        </pc:picChg>
        <pc:picChg chg="add del mod">
          <ac:chgData name="Jacintha Westerink" userId="c1c74fd5-67fa-43d8-8063-0adb3063a5fc" providerId="ADAL" clId="{1397D650-855F-416F-B48C-BFAB34C40EA4}" dt="2019-11-17T18:20:54.476" v="2141" actId="478"/>
          <ac:picMkLst>
            <pc:docMk/>
            <pc:sldMk cId="3634691481" sldId="270"/>
            <ac:picMk id="7" creationId="{EB96797E-ED6E-4683-970C-9E080DD418FE}"/>
          </ac:picMkLst>
        </pc:picChg>
        <pc:picChg chg="add mod">
          <ac:chgData name="Jacintha Westerink" userId="c1c74fd5-67fa-43d8-8063-0adb3063a5fc" providerId="ADAL" clId="{1397D650-855F-416F-B48C-BFAB34C40EA4}" dt="2019-11-17T18:23:17.057" v="2154" actId="1076"/>
          <ac:picMkLst>
            <pc:docMk/>
            <pc:sldMk cId="3634691481" sldId="270"/>
            <ac:picMk id="8" creationId="{09D3EDC8-A4C9-4AF2-8B90-2A62ACB0C719}"/>
          </ac:picMkLst>
        </pc:picChg>
        <pc:picChg chg="add del mod">
          <ac:chgData name="Jacintha Westerink" userId="c1c74fd5-67fa-43d8-8063-0adb3063a5fc" providerId="ADAL" clId="{1397D650-855F-416F-B48C-BFAB34C40EA4}" dt="2019-11-17T18:23:09.153" v="2151" actId="478"/>
          <ac:picMkLst>
            <pc:docMk/>
            <pc:sldMk cId="3634691481" sldId="270"/>
            <ac:picMk id="9" creationId="{21FC2782-C32C-46AA-824C-A167710A3B67}"/>
          </ac:picMkLst>
        </pc:picChg>
        <pc:picChg chg="add mod">
          <ac:chgData name="Jacintha Westerink" userId="c1c74fd5-67fa-43d8-8063-0adb3063a5fc" providerId="ADAL" clId="{1397D650-855F-416F-B48C-BFAB34C40EA4}" dt="2019-11-17T18:23:21.927" v="2156" actId="14100"/>
          <ac:picMkLst>
            <pc:docMk/>
            <pc:sldMk cId="3634691481" sldId="270"/>
            <ac:picMk id="10" creationId="{E0B04347-296C-4186-ACF4-107C1BEDF520}"/>
          </ac:picMkLst>
        </pc:picChg>
        <pc:picChg chg="add mod">
          <ac:chgData name="Jacintha Westerink" userId="c1c74fd5-67fa-43d8-8063-0adb3063a5fc" providerId="ADAL" clId="{1397D650-855F-416F-B48C-BFAB34C40EA4}" dt="2019-11-17T18:24:55.534" v="2159" actId="14100"/>
          <ac:picMkLst>
            <pc:docMk/>
            <pc:sldMk cId="3634691481" sldId="270"/>
            <ac:picMk id="11" creationId="{CED97A31-AA89-4366-9780-D70B81CA4939}"/>
          </ac:picMkLst>
        </pc:picChg>
        <pc:picChg chg="add mod">
          <ac:chgData name="Jacintha Westerink" userId="c1c74fd5-67fa-43d8-8063-0adb3063a5fc" providerId="ADAL" clId="{1397D650-855F-416F-B48C-BFAB34C40EA4}" dt="2019-11-17T18:26:13.562" v="2165" actId="14100"/>
          <ac:picMkLst>
            <pc:docMk/>
            <pc:sldMk cId="3634691481" sldId="270"/>
            <ac:picMk id="12" creationId="{6E9573EF-7F51-4347-AC61-60BD6D93BD30}"/>
          </ac:picMkLst>
        </pc:picChg>
        <pc:picChg chg="add mod">
          <ac:chgData name="Jacintha Westerink" userId="c1c74fd5-67fa-43d8-8063-0adb3063a5fc" providerId="ADAL" clId="{1397D650-855F-416F-B48C-BFAB34C40EA4}" dt="2019-11-17T18:26:24.196" v="2169" actId="14100"/>
          <ac:picMkLst>
            <pc:docMk/>
            <pc:sldMk cId="3634691481" sldId="270"/>
            <ac:picMk id="13" creationId="{C36DD4CA-7CA1-4468-A71F-035529C08321}"/>
          </ac:picMkLst>
        </pc:picChg>
      </pc:sldChg>
      <pc:sldChg chg="addSp delSp modSp add">
        <pc:chgData name="Jacintha Westerink" userId="c1c74fd5-67fa-43d8-8063-0adb3063a5fc" providerId="ADAL" clId="{1397D650-855F-416F-B48C-BFAB34C40EA4}" dt="2019-11-17T18:15:09.796" v="1955" actId="1076"/>
        <pc:sldMkLst>
          <pc:docMk/>
          <pc:sldMk cId="2608351476" sldId="271"/>
        </pc:sldMkLst>
        <pc:spChg chg="mod">
          <ac:chgData name="Jacintha Westerink" userId="c1c74fd5-67fa-43d8-8063-0adb3063a5fc" providerId="ADAL" clId="{1397D650-855F-416F-B48C-BFAB34C40EA4}" dt="2019-11-17T18:11:56.249" v="1936" actId="1076"/>
          <ac:spMkLst>
            <pc:docMk/>
            <pc:sldMk cId="2608351476" sldId="271"/>
            <ac:spMk id="2" creationId="{926A2ABD-E3F9-41E9-9498-553EF86EDF59}"/>
          </ac:spMkLst>
        </pc:spChg>
        <pc:spChg chg="del mod">
          <ac:chgData name="Jacintha Westerink" userId="c1c74fd5-67fa-43d8-8063-0adb3063a5fc" providerId="ADAL" clId="{1397D650-855F-416F-B48C-BFAB34C40EA4}" dt="2019-11-17T18:12:58.697" v="1942" actId="478"/>
          <ac:spMkLst>
            <pc:docMk/>
            <pc:sldMk cId="2608351476" sldId="271"/>
            <ac:spMk id="3" creationId="{7FE088DC-F4A7-4FFE-B30E-FE3D612BCEF7}"/>
          </ac:spMkLst>
        </pc:spChg>
        <pc:spChg chg="add del mod">
          <ac:chgData name="Jacintha Westerink" userId="c1c74fd5-67fa-43d8-8063-0adb3063a5fc" providerId="ADAL" clId="{1397D650-855F-416F-B48C-BFAB34C40EA4}" dt="2019-11-17T18:13:03.286" v="1943" actId="478"/>
          <ac:spMkLst>
            <pc:docMk/>
            <pc:sldMk cId="2608351476" sldId="271"/>
            <ac:spMk id="7" creationId="{E272E384-0106-4A6A-A9A1-A6032C7495F3}"/>
          </ac:spMkLst>
        </pc:spChg>
        <pc:picChg chg="add mod">
          <ac:chgData name="Jacintha Westerink" userId="c1c74fd5-67fa-43d8-8063-0adb3063a5fc" providerId="ADAL" clId="{1397D650-855F-416F-B48C-BFAB34C40EA4}" dt="2019-11-17T18:14:59.810" v="1951" actId="1076"/>
          <ac:picMkLst>
            <pc:docMk/>
            <pc:sldMk cId="2608351476" sldId="271"/>
            <ac:picMk id="4" creationId="{B3472000-3CA9-455C-8E19-A5D21DC37AF5}"/>
          </ac:picMkLst>
        </pc:picChg>
        <pc:picChg chg="add mod">
          <ac:chgData name="Jacintha Westerink" userId="c1c74fd5-67fa-43d8-8063-0adb3063a5fc" providerId="ADAL" clId="{1397D650-855F-416F-B48C-BFAB34C40EA4}" dt="2019-11-17T18:15:09.796" v="1955" actId="1076"/>
          <ac:picMkLst>
            <pc:docMk/>
            <pc:sldMk cId="2608351476" sldId="271"/>
            <ac:picMk id="5" creationId="{E4BF017A-52B7-4343-AAA7-E4D3F9DCB7BF}"/>
          </ac:picMkLst>
        </pc:picChg>
        <pc:picChg chg="add mod">
          <ac:chgData name="Jacintha Westerink" userId="c1c74fd5-67fa-43d8-8063-0adb3063a5fc" providerId="ADAL" clId="{1397D650-855F-416F-B48C-BFAB34C40EA4}" dt="2019-11-17T18:15:06.858" v="1954" actId="1076"/>
          <ac:picMkLst>
            <pc:docMk/>
            <pc:sldMk cId="2608351476" sldId="271"/>
            <ac:picMk id="8" creationId="{33548B49-35BB-467C-80D9-52A003A2F9A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4970E-B060-4B88-BB1B-5F831B630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53AC70D-9088-4269-955F-4099CF62E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9B56A9-28CD-46C0-B96C-4E9A1BE00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20F-A205-4C6D-9145-6D63814FD665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B57FCA-EA55-47C4-AB00-27971EA6E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8B769E-2A10-45D3-8A22-D1BA7473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F21D-39C6-44F3-A5FD-284F25885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590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B943FC-0644-4756-8A29-A58E1ED4E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82A6EA3-0A44-4A72-A6BD-D596FC793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1B3C36-380C-454C-AED8-D05FD424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20F-A205-4C6D-9145-6D63814FD665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7B3CD3-DB44-4CE7-8ED1-57E95130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38E90B-AE9C-4297-92E3-6480132C5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F21D-39C6-44F3-A5FD-284F25885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35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66AC6E1-A2B6-4248-B5F1-6DB1169577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6616365-0451-4978-80AB-70465D6FA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8BBAD5-3968-4BF4-B705-892BC8E5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20F-A205-4C6D-9145-6D63814FD665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7A3D90-7A0A-4B11-B14E-7F6C70F28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791FCA-CE05-42EA-AFE7-AA57340B4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F21D-39C6-44F3-A5FD-284F25885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262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414FA9-B050-401D-96FB-829ACE94C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1C6B1A-A653-4846-AD6A-772039A1C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225CD5-42B1-485D-A755-FB56F98E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20F-A205-4C6D-9145-6D63814FD665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1149AC-74FF-48DA-B37B-9DA222D5A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BF1C4A-9130-499C-BF62-96013911D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F21D-39C6-44F3-A5FD-284F25885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832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61E49-7F41-4823-8420-6793E352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BA8EF2-2A30-4F7A-8247-3229454DD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3161EB-746C-4E7B-8BA8-6FF9EE58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20F-A205-4C6D-9145-6D63814FD665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09E556-64AE-483A-B132-5ECC4BE0E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C79A41-9E88-4CC4-AB13-13B3F0C82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F21D-39C6-44F3-A5FD-284F25885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58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3A464E-E585-4B8C-82AA-A100C5A58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B5DAEF-7639-4B05-AA72-D3ACBEA66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3FC5EDD-B7FF-45F6-ADB5-5C923D167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474CA94-93AE-4B62-9B4C-4D09048F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20F-A205-4C6D-9145-6D63814FD665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749EA64-4609-4F49-8F26-1D9D4DE9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B1B1B91-3CD6-4B8B-8C80-3886342FA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F21D-39C6-44F3-A5FD-284F25885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30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20E275-CE1A-40FC-9E94-3B1AC5CA3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1C1AA6-9FE1-4284-9D7D-302C6F06E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A294D6E-5D54-40BC-9826-5BEA845CF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2504F62-54E2-4884-8EB9-EDA28195A9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A3D08B3-73FB-4BC9-9A82-5FB9DDFDF3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3E73900-783C-4312-82FB-EC26BC84B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20F-A205-4C6D-9145-6D63814FD665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258815A-E91B-4B41-A766-7AB530DF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F5BC9A5-60A7-4202-85E7-E3DA466C8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F21D-39C6-44F3-A5FD-284F25885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599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6F9A96-577D-4B38-A17E-CEB1EDAB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3F9EF88-8B74-43AE-8559-490E2B562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20F-A205-4C6D-9145-6D63814FD665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90A43B1-001B-4AAC-9C2B-51AE19AE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6679012-F707-40C7-89B2-24BE746E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F21D-39C6-44F3-A5FD-284F25885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19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5DD7DB7-1ECA-406C-B007-C86167B69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20F-A205-4C6D-9145-6D63814FD665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CC74F3B-C3C4-45D7-90C9-850A37071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DACC721-1B0A-4F35-AAB6-6D9E7F27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F21D-39C6-44F3-A5FD-284F25885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582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5AD3F-B059-4675-853D-5356CDB86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4EAF7B-7AD7-4B76-B1E4-676C466A7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1043F95-A424-400E-AD11-D34D883AB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5387DCC-A95D-48C4-B815-617600A33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20F-A205-4C6D-9145-6D63814FD665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56F5C34-0CF8-4F46-ADD1-BD0996881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B50F717-192F-4148-84CA-D5288B10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F21D-39C6-44F3-A5FD-284F25885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1997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D27799-2488-4DA7-9A3C-C06FC3144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5B7366-0336-4E1D-A939-073CAA068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A18A9B-71EB-4B25-9AF6-A7D44BD65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FE4CEC2-0C8F-40F2-BD30-8967F698A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20F-A205-4C6D-9145-6D63814FD665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F03132-8DD1-4C84-9FB1-04C225283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DF1F8CB-0396-45B0-BCCE-588505645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F21D-39C6-44F3-A5FD-284F25885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471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1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0D1F026-330F-4602-A144-8F5C22DC7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926EC75-E09B-474C-8440-45D7B4A19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7003A7-D9C6-40D8-8CC5-68004E8AB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B20F-A205-4C6D-9145-6D63814FD665}" type="datetimeFigureOut">
              <a:rPr lang="nl-NL" smtClean="0"/>
              <a:t>17-11-2019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7E9E10-362A-46A3-A411-8BFFB2207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40DCF5-6C9A-4983-ACE1-8029187E7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2F21D-39C6-44F3-A5FD-284F25885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16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nl.pinterest.com/pin/375135843956302288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u5UHnNzytM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nl.pinterest.com/pin/548313323383570789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l.pinterest.com/pin/155796468345245650/" TargetMode="External"/><Relationship Id="rId2" Type="http://schemas.openxmlformats.org/officeDocument/2006/relationships/hyperlink" Target="https://nl.pinterest.com/pin/303148618666357353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l.pinterest.com/pin/28991991337851359/" TargetMode="External"/><Relationship Id="rId2" Type="http://schemas.openxmlformats.org/officeDocument/2006/relationships/hyperlink" Target="https://nl.pinterest.com/pin/400327854375943202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FDD6D3-23EA-4CD9-B375-F406D16E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387" y="2365375"/>
            <a:ext cx="8277225" cy="1325563"/>
          </a:xfrm>
        </p:spPr>
        <p:txBody>
          <a:bodyPr>
            <a:normAutofit/>
          </a:bodyPr>
          <a:lstStyle/>
          <a:p>
            <a:r>
              <a:rPr lang="nl-NL" sz="6600" b="1" dirty="0">
                <a:solidFill>
                  <a:srgbClr val="7030A0"/>
                </a:solidFill>
              </a:rPr>
              <a:t>Bloemen conserveren</a:t>
            </a:r>
          </a:p>
        </p:txBody>
      </p:sp>
    </p:spTree>
    <p:extLst>
      <p:ext uri="{BB962C8B-B14F-4D97-AF65-F5344CB8AC3E}">
        <p14:creationId xmlns:p14="http://schemas.microsoft.com/office/powerpoint/2010/main" val="3208681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A7E5E-7436-44B9-97C3-140BCDD9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458" y="119680"/>
            <a:ext cx="10515600" cy="1325563"/>
          </a:xfrm>
        </p:spPr>
        <p:txBody>
          <a:bodyPr/>
          <a:lstStyle/>
          <a:p>
            <a:r>
              <a:rPr lang="nl-NL" b="1" u="sng" dirty="0"/>
              <a:t>Drogen in poeder </a:t>
            </a:r>
            <a:r>
              <a:rPr lang="nl-NL" sz="2800" dirty="0"/>
              <a:t>(</a:t>
            </a:r>
            <a:r>
              <a:rPr lang="nl-NL" sz="2800" u="sng" dirty="0"/>
              <a:t>Silicagel</a:t>
            </a:r>
            <a:r>
              <a:rPr lang="nl-NL" sz="2800" dirty="0"/>
              <a:t> / waspoeder)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7D8F09-ABFB-4798-9F43-46B7DFA69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18" y="2187387"/>
            <a:ext cx="8583706" cy="4572001"/>
          </a:xfrm>
        </p:spPr>
        <p:txBody>
          <a:bodyPr>
            <a:normAutofit/>
          </a:bodyPr>
          <a:lstStyle/>
          <a:p>
            <a:r>
              <a:rPr lang="nl-NL" dirty="0"/>
              <a:t>Begin met een laagje Silicagel</a:t>
            </a:r>
          </a:p>
          <a:p>
            <a:r>
              <a:rPr lang="nl-NL" dirty="0"/>
              <a:t>Bloemen erop leggen</a:t>
            </a:r>
          </a:p>
          <a:p>
            <a:r>
              <a:rPr lang="nl-NL" dirty="0"/>
              <a:t>Silicagel over de bloemen strooien,  </a:t>
            </a:r>
          </a:p>
          <a:p>
            <a:pPr marL="0" indent="0">
              <a:buNone/>
            </a:pPr>
            <a:r>
              <a:rPr lang="nl-NL" dirty="0"/>
              <a:t>   tik tegen de box aan tikken zodat de</a:t>
            </a:r>
          </a:p>
          <a:p>
            <a:pPr marL="0" indent="0">
              <a:buNone/>
            </a:pPr>
            <a:r>
              <a:rPr lang="nl-NL" dirty="0"/>
              <a:t>   poeder tussen de blaadjes komt</a:t>
            </a:r>
          </a:p>
          <a:p>
            <a:r>
              <a:rPr lang="nl-NL" dirty="0"/>
              <a:t>Deksel op box en 2-3 weken laten</a:t>
            </a:r>
          </a:p>
          <a:p>
            <a:pPr marL="0" indent="0">
              <a:buNone/>
            </a:pPr>
            <a:r>
              <a:rPr lang="nl-NL" dirty="0"/>
              <a:t>    staan</a:t>
            </a:r>
          </a:p>
          <a:p>
            <a:pPr marL="0" indent="0">
              <a:buNone/>
            </a:pPr>
            <a:endParaRPr lang="nl-NL" sz="1100" dirty="0"/>
          </a:p>
          <a:p>
            <a:r>
              <a:rPr lang="nl-NL" dirty="0"/>
              <a:t> </a:t>
            </a:r>
            <a:r>
              <a:rPr lang="nl-NL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https://nl.pinterest.com/pin/375135843956302288/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5B681C8-BF9B-4568-BC7D-9F6C9F1736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18816" y="1154645"/>
            <a:ext cx="5820784" cy="132334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29759E0-A1F3-44C0-85AF-076A8C7CF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910" y="2569417"/>
            <a:ext cx="3660290" cy="273564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D443886-37AE-4661-A88C-F87C2106E8D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970982" y="4011295"/>
            <a:ext cx="3221018" cy="28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803628-BC61-4CF0-A919-E3E96E41F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/>
              <a:t>Blad skeletteren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A0C7DD-B6D5-4CFC-8B19-8C441AD6C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054788" cy="4960657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blad 2-4 weken </a:t>
            </a:r>
            <a:r>
              <a:rPr lang="nl-NL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water leggen, laten weken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elke week schoon water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blad wordt zacht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2-4 weken blad eruit nemen en in nieuw ‘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bad’met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klein laagje schoon water leggen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Voorzichtig het bladmoes verwijderen, met hand en (tanden)borstel</a:t>
            </a:r>
          </a:p>
          <a:p>
            <a:pPr marL="0" indent="0">
              <a:buNone/>
            </a:pPr>
            <a:r>
              <a:rPr lang="nl-NL" sz="1100" dirty="0"/>
              <a:t> </a:t>
            </a:r>
          </a:p>
          <a:p>
            <a:pPr marL="0" indent="0">
              <a:buNone/>
            </a:pPr>
            <a:r>
              <a:rPr lang="nl-NL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https://www.youtube.com/watch?v=u5UHnNzytM0</a:t>
            </a:r>
            <a:r>
              <a:rPr lang="nl-NL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DA34797-8673-4AE0-8C47-90CD10D4F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031" y="499133"/>
            <a:ext cx="3028390" cy="246771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2EF5C5D-58F6-4D49-AA3B-358008179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031" y="3429000"/>
            <a:ext cx="3040428" cy="292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25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85030-6B62-450D-914F-E8537E3D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64" y="62239"/>
            <a:ext cx="5195047" cy="1325563"/>
          </a:xfrm>
        </p:spPr>
        <p:txBody>
          <a:bodyPr/>
          <a:lstStyle/>
          <a:p>
            <a:r>
              <a:rPr lang="nl-NL" b="1" u="sng" dirty="0"/>
              <a:t>Bloemen </a:t>
            </a:r>
            <a:r>
              <a:rPr lang="nl-NL" b="1" u="sng" dirty="0" err="1"/>
              <a:t>vergipsen</a:t>
            </a:r>
            <a:endParaRPr lang="nl-NL" b="1" u="sng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367726-ABDC-412A-803F-87CCA9798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2324" y="416535"/>
            <a:ext cx="7114051" cy="1018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https://nl.pinterest.com/pin/548313323383570789/</a:t>
            </a:r>
            <a:endParaRPr lang="nl-NL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4187078-D51F-43CF-8554-86855E439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1520"/>
            <a:ext cx="4783858" cy="367889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9D7B86F-F133-413F-9546-0B818DA69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14965"/>
            <a:ext cx="4794383" cy="144303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4278420-F946-49CF-B344-421ADB1EB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714" y="941294"/>
            <a:ext cx="4605965" cy="5737411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8702C462-0558-4BCA-8E42-2211E43BC93B}"/>
              </a:ext>
            </a:extLst>
          </p:cNvPr>
          <p:cNvSpPr/>
          <p:nvPr/>
        </p:nvSpPr>
        <p:spPr>
          <a:xfrm>
            <a:off x="8722660" y="3962400"/>
            <a:ext cx="1010020" cy="27160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904B756-20DA-4853-B483-C0CF855EA0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7365" y="4056953"/>
            <a:ext cx="3329739" cy="271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06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0D1D9-8C3A-4D66-A534-234322CF8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878"/>
            <a:ext cx="10515600" cy="1325563"/>
          </a:xfrm>
        </p:spPr>
        <p:txBody>
          <a:bodyPr/>
          <a:lstStyle/>
          <a:p>
            <a:r>
              <a:rPr lang="nl-NL" b="1" u="sng" dirty="0"/>
              <a:t>Bloemen versuikeren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1E55DD-136E-4672-A09F-9B6DA1267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661" y="1670937"/>
            <a:ext cx="4692181" cy="3446089"/>
          </a:xfrm>
        </p:spPr>
        <p:txBody>
          <a:bodyPr>
            <a:normAutofit fontScale="92500"/>
          </a:bodyPr>
          <a:lstStyle/>
          <a:p>
            <a:r>
              <a:rPr lang="nl-NL" dirty="0"/>
              <a:t>Eiwit beetje los kloppen</a:t>
            </a:r>
          </a:p>
          <a:p>
            <a:r>
              <a:rPr lang="nl-NL" dirty="0"/>
              <a:t>Met kwastje op bloem aanbrengen</a:t>
            </a:r>
          </a:p>
          <a:p>
            <a:r>
              <a:rPr lang="nl-NL" dirty="0"/>
              <a:t>Fijne suiker erover strooien </a:t>
            </a:r>
            <a:r>
              <a:rPr lang="nl-NL" sz="1800" dirty="0"/>
              <a:t>(geen poedersuiker)</a:t>
            </a:r>
          </a:p>
          <a:p>
            <a:pPr lvl="0"/>
            <a:r>
              <a:rPr lang="nl-NL" dirty="0">
                <a:solidFill>
                  <a:prstClr val="black"/>
                </a:solidFill>
              </a:rPr>
              <a:t>Op bakpapier of rooster leggen</a:t>
            </a:r>
          </a:p>
          <a:p>
            <a:pPr lvl="0"/>
            <a:r>
              <a:rPr lang="nl-NL" dirty="0">
                <a:solidFill>
                  <a:prstClr val="black"/>
                </a:solidFill>
              </a:rPr>
              <a:t>Droog en warm stevig laten worden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2BD6BCD-00CF-4F8E-B2B0-082C63895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95" y="1617849"/>
            <a:ext cx="3514725" cy="26003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EB2DEEF-CF24-4C7A-9054-6EBF9E68B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95" y="4388784"/>
            <a:ext cx="4695825" cy="24288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AA817B7-69BC-4301-977E-29A041C57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519" y="5034522"/>
            <a:ext cx="3057525" cy="17335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9D3EDC8-A4C9-4AF2-8B90-2A62ACB0C7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4110" y="355554"/>
            <a:ext cx="2131640" cy="211945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0B04347-296C-4186-ACF4-107C1BEDF5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9138" y="-8039"/>
            <a:ext cx="1519238" cy="148496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ED97A31-AA89-4366-9780-D70B81CA49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4110" y="2735829"/>
            <a:ext cx="2131640" cy="93316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E9573EF-7F51-4347-AC61-60BD6D93BD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51425" y="3998812"/>
            <a:ext cx="1240576" cy="103571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36DD4CA-7CA1-4468-A71F-035529C083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3933" y="4915173"/>
            <a:ext cx="1985998" cy="119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91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6A2ABD-E3F9-41E9-9498-553EF86ED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/>
          <a:lstStyle/>
          <a:p>
            <a:r>
              <a:rPr lang="nl-NL" b="1" u="sng" dirty="0"/>
              <a:t>Materiaal vriesdrogen </a:t>
            </a:r>
            <a:r>
              <a:rPr lang="nl-NL" sz="2800" dirty="0"/>
              <a:t>(stikstofpreparatie)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472000-3CA9-455C-8E19-A5D21DC37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95" y="1827118"/>
            <a:ext cx="4450353" cy="24384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4BF017A-52B7-4343-AAA7-E4D3F9DCB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530" y="1827118"/>
            <a:ext cx="6564214" cy="397864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3548B49-35BB-467C-80D9-52A003A2F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95" y="4346494"/>
            <a:ext cx="2649070" cy="247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51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B67A23-5128-497B-99EC-D8CC0B05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0583"/>
            <a:ext cx="10515600" cy="1325563"/>
          </a:xfrm>
        </p:spPr>
        <p:txBody>
          <a:bodyPr/>
          <a:lstStyle/>
          <a:p>
            <a:r>
              <a:rPr lang="nl-NL" b="1" u="sng" dirty="0"/>
              <a:t>Bloemen verzilveren/vergulden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DBEB8D1-2276-4690-B5BE-6B7B8F778C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22294" y="2654159"/>
            <a:ext cx="5266764" cy="399765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168DE35-B48C-443F-9D02-9ED9374C22B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915835" y="365124"/>
            <a:ext cx="4078941" cy="628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11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69A12-1F4B-407E-A68A-A816F9B5C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7030A0"/>
                </a:solidFill>
              </a:rPr>
              <a:t>Waar moet je op letten bij gebruik van geconserveerde bloemen?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5DBCA4-6BA1-48FB-8370-8E58ED177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899" y="2223248"/>
            <a:ext cx="9686925" cy="4356846"/>
          </a:xfrm>
        </p:spPr>
        <p:txBody>
          <a:bodyPr>
            <a:normAutofit fontScale="92500" lnSpcReduction="10000"/>
          </a:bodyPr>
          <a:lstStyle/>
          <a:p>
            <a:r>
              <a:rPr lang="nl-NL" dirty="0">
                <a:solidFill>
                  <a:srgbClr val="7030A0"/>
                </a:solidFill>
              </a:rPr>
              <a:t>Niet in een vochtige omgeving plaatsen </a:t>
            </a:r>
          </a:p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</a:rPr>
              <a:t>			(eventueel afgesloten stolp/schilderij)</a:t>
            </a:r>
          </a:p>
          <a:p>
            <a:r>
              <a:rPr lang="nl-NL" dirty="0">
                <a:solidFill>
                  <a:srgbClr val="7030A0"/>
                </a:solidFill>
              </a:rPr>
              <a:t>Stofvrij </a:t>
            </a:r>
          </a:p>
          <a:p>
            <a:r>
              <a:rPr lang="nl-NL" dirty="0">
                <a:solidFill>
                  <a:srgbClr val="7030A0"/>
                </a:solidFill>
              </a:rPr>
              <a:t>Plaats waar je het niet vaak hoeft te verplaatsen (breekbaar)</a:t>
            </a:r>
          </a:p>
          <a:p>
            <a:r>
              <a:rPr lang="nl-NL" dirty="0">
                <a:solidFill>
                  <a:srgbClr val="7030A0"/>
                </a:solidFill>
              </a:rPr>
              <a:t>Oppassen met ongedierte</a:t>
            </a:r>
          </a:p>
          <a:p>
            <a:r>
              <a:rPr lang="nl-NL" dirty="0">
                <a:solidFill>
                  <a:srgbClr val="7030A0"/>
                </a:solidFill>
              </a:rPr>
              <a:t>Niet op een zonnige plaats</a:t>
            </a:r>
          </a:p>
          <a:p>
            <a:endParaRPr lang="nl-NL" dirty="0">
              <a:solidFill>
                <a:srgbClr val="7030A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Haarlak over de bloem spuiten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	 </a:t>
            </a:r>
            <a:r>
              <a:rPr lang="nl-NL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minder breekbaar maken en behouden van hun vorm</a:t>
            </a:r>
            <a:endParaRPr lang="nl-NL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>
              <a:solidFill>
                <a:srgbClr val="7030A0"/>
              </a:solidFill>
            </a:endParaRPr>
          </a:p>
          <a:p>
            <a:endParaRPr lang="nl-NL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7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09F11-BB0E-488A-89BB-5A1943C2C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Wat is conserveren?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AED23B-0C34-4B90-B936-23C1358E4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verduurzamen en in goede conditie bewaren 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nl-NL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(van bijv. bloemen, levensmiddelen e.a.)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nl-NL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producten beschermen tegen aantasting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(van bijv. schimmels, bacteriën, virussen)</a:t>
            </a:r>
            <a:endParaRPr lang="nl-NL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6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1FA1C-1E9D-487D-ADCF-66E4CF7D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Manieren om bloemen te conserveren</a:t>
            </a:r>
            <a:endParaRPr lang="nl-NL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9D1B95-8C53-46F1-AD6D-F73CB0DEE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9725" y="1577975"/>
            <a:ext cx="10229850" cy="5032375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nl-NL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 lucht drogen (in oven)</a:t>
            </a:r>
            <a:endParaRPr lang="nl-NL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nl-NL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persen (en daarna lamineren, in kunsthars of plakken op </a:t>
            </a:r>
            <a:r>
              <a:rPr lang="nl-NL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bijv.glas</a:t>
            </a:r>
            <a:r>
              <a:rPr lang="nl-NL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nl-NL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wax</a:t>
            </a:r>
            <a:endParaRPr lang="nl-NL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nl-NL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poeder (silicagel / waspoeder)</a:t>
            </a:r>
            <a:endParaRPr lang="nl-NL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nl-NL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skeletteren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nl-NL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vergipsen</a:t>
            </a:r>
            <a:endParaRPr lang="nl-NL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NL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versuikeren</a:t>
            </a:r>
            <a:endParaRPr lang="nl-NL" dirty="0">
              <a:solidFill>
                <a:srgbClr val="7030A0"/>
              </a:solidFill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NL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vriesdrogen (of stikstofpreparatie)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NL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verzilveren</a:t>
            </a:r>
            <a:endParaRPr lang="nl-NL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EAD824-7FF6-4E69-84B4-644E3B53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nl-NL" b="1" u="sng" dirty="0"/>
              <a:t>In de lucht drogen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755EA7-F986-456C-AD5D-47B738B30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0" y="2226944"/>
            <a:ext cx="7353300" cy="3033713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Bind de bosjes met elastiek </a:t>
            </a:r>
            <a:r>
              <a:rPr lang="nl-N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(krimpen van stelen)</a:t>
            </a:r>
          </a:p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Hang de bosjes hoog (plafond) </a:t>
            </a:r>
          </a:p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Zorg voor een snelle droging.</a:t>
            </a:r>
          </a:p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Zorg voor ventilatie</a:t>
            </a:r>
          </a:p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Zorg voor een donkere omgeving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50BDC36-CDB7-428C-B9C8-1332BA9C9C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390" y="2026919"/>
            <a:ext cx="3928110" cy="402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27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D99D5A-9D9B-4D17-8EC1-E91F94F59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741" y="380742"/>
            <a:ext cx="10515600" cy="1325563"/>
          </a:xfrm>
        </p:spPr>
        <p:txBody>
          <a:bodyPr/>
          <a:lstStyle/>
          <a:p>
            <a:pPr algn="ctr"/>
            <a:r>
              <a:rPr lang="nl-NL" b="1" u="sng" dirty="0"/>
              <a:t>Drogen in een heteluchtoven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4D7B24-6289-4E75-963E-17A2AE46B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4" y="2333624"/>
            <a:ext cx="6848475" cy="414363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Gebruik dikkere bloemen (Chrysantjes, rozen)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rek/gaas ‘hangen’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Meerdere uren drogen (afhankelijk van bloemdikte en bloemblaadjes)  op 38 ’C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Regelmatig controleren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4D8EA1D-F0AB-4E27-96E7-BBCA24CE8C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1557" y="3470321"/>
            <a:ext cx="3588796" cy="337493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75EA4A5-0613-4EA4-BD73-BE3CE47EF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57" y="105896"/>
            <a:ext cx="3588796" cy="320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23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8AE8C-0FC3-4723-9416-CE19253F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270" y="-115749"/>
            <a:ext cx="10515600" cy="1325563"/>
          </a:xfrm>
        </p:spPr>
        <p:txBody>
          <a:bodyPr/>
          <a:lstStyle/>
          <a:p>
            <a:r>
              <a:rPr lang="nl-NL" b="1" u="sng" dirty="0"/>
              <a:t>Bloemen persen / strijken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AA6236-D3B0-456C-892A-C352A57AC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77" y="1084730"/>
            <a:ext cx="7476564" cy="5343246"/>
          </a:xfrm>
        </p:spPr>
        <p:txBody>
          <a:bodyPr>
            <a:normAutofit/>
          </a:bodyPr>
          <a:lstStyle/>
          <a:p>
            <a:r>
              <a:rPr lang="nl-NL" dirty="0"/>
              <a:t>Materialen tussen vocht absorberend papier leggen in bloemenpers (of onder boeken)</a:t>
            </a:r>
          </a:p>
          <a:p>
            <a:r>
              <a:rPr lang="nl-NL" dirty="0"/>
              <a:t>Niet te dikke materialen gebruiken</a:t>
            </a:r>
          </a:p>
          <a:p>
            <a:r>
              <a:rPr lang="nl-NL" dirty="0"/>
              <a:t>2-3 weken op droge warme plek laten staan</a:t>
            </a:r>
          </a:p>
          <a:p>
            <a:endParaRPr lang="nl-NL" sz="400" dirty="0"/>
          </a:p>
          <a:p>
            <a:pPr marL="0" indent="0">
              <a:buNone/>
            </a:pPr>
            <a:r>
              <a:rPr lang="nl-NL" dirty="0"/>
              <a:t>		    * met strijken tussen</a:t>
            </a:r>
          </a:p>
          <a:p>
            <a:pPr marL="0" indent="0">
              <a:buNone/>
            </a:pPr>
            <a:r>
              <a:rPr lang="nl-NL" dirty="0"/>
              <a:t>		       </a:t>
            </a:r>
            <a:r>
              <a:rPr lang="nl-NL" dirty="0" err="1"/>
              <a:t>vochtabsorberend</a:t>
            </a:r>
            <a:r>
              <a:rPr lang="nl-NL" dirty="0"/>
              <a:t> papier </a:t>
            </a:r>
          </a:p>
          <a:p>
            <a:pPr marL="0" indent="0">
              <a:buNone/>
            </a:pPr>
            <a:r>
              <a:rPr lang="nl-NL" dirty="0"/>
              <a:t>		    * warme stand rustig over het </a:t>
            </a:r>
          </a:p>
          <a:p>
            <a:pPr marL="0" indent="0">
              <a:buNone/>
            </a:pPr>
            <a:r>
              <a:rPr lang="nl-NL" dirty="0"/>
              <a:t> 		       materiaal </a:t>
            </a:r>
          </a:p>
          <a:p>
            <a:pPr marL="0" indent="0">
              <a:buNone/>
            </a:pPr>
            <a:r>
              <a:rPr lang="nl-NL" dirty="0"/>
              <a:t>		              strijken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936A0A9-5FB3-4A18-BDF6-B652FAD17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116" y="0"/>
            <a:ext cx="4124325" cy="321403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BE4663E-1751-4C88-B589-15789B77F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116" y="3268802"/>
            <a:ext cx="4124325" cy="37052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B8C9551-9859-49DC-8E07-9AD2FB22C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028" y="4570944"/>
            <a:ext cx="2843213" cy="228705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F3803C2-C895-48BD-A5DE-7E5B6CF29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33" y="3138627"/>
            <a:ext cx="2370270" cy="350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1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8B745-A3BE-4DAC-812B-C05603AF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365125"/>
            <a:ext cx="11555506" cy="1325563"/>
          </a:xfrm>
        </p:spPr>
        <p:txBody>
          <a:bodyPr/>
          <a:lstStyle/>
          <a:p>
            <a:r>
              <a:rPr lang="nl-NL" dirty="0"/>
              <a:t>Wat kun je doen met plat gedroogde materialen?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7CF520-0ED4-4EFE-9ADA-29130939D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675"/>
            <a:ext cx="10515600" cy="502920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* Lamp maken:  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https://nl.pinterest.com/pin/303148618666357353/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* Schaal maken:  </a:t>
            </a:r>
            <a:r>
              <a:rPr lang="nl-NL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https://nl.pinterest.com/pin/155796468345245650/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* Sfeerlichtglaasje   				       * Schilderij </a:t>
            </a:r>
          </a:p>
          <a:p>
            <a:pPr marL="0" indent="0">
              <a:buNone/>
            </a:pPr>
            <a:r>
              <a:rPr lang="nl-NL" sz="1800" dirty="0"/>
              <a:t>(met </a:t>
            </a:r>
            <a:r>
              <a:rPr lang="nl-NL" sz="1800" dirty="0" err="1"/>
              <a:t>Mod</a:t>
            </a:r>
            <a:r>
              <a:rPr lang="nl-NL" sz="1800" dirty="0"/>
              <a:t> </a:t>
            </a:r>
            <a:r>
              <a:rPr lang="nl-NL" sz="1800" dirty="0" err="1"/>
              <a:t>Podge</a:t>
            </a:r>
            <a:r>
              <a:rPr lang="nl-NL" sz="1800" dirty="0"/>
              <a:t>, lijm/vernis))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21A12C6-A6B7-4482-B156-E0B0DA52F31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638380" y="3872753"/>
            <a:ext cx="2574161" cy="298524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BAE5160-E933-4709-8D7B-24A483E2F86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737825" y="3620434"/>
            <a:ext cx="2122480" cy="32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20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A32D6A-6A0B-426B-8BC7-36833D6C6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6470" y="1251417"/>
            <a:ext cx="8252010" cy="4485994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* In kunsthars (epoxy) verwerken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>
                <a:hlinkClick r:id="rId2"/>
              </a:rPr>
              <a:t>https://nl.pinterest.com/pin/400327854375943202/</a:t>
            </a:r>
            <a:r>
              <a:rPr lang="nl-NL" dirty="0"/>
              <a:t>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https://nl.pinterest.com/pin/28991991337851359/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92F0549-C656-45A6-9B97-4B554BC62B1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0051" y="365124"/>
            <a:ext cx="3019314" cy="262908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BF15A34-0A59-41F1-AFDA-F4FED975355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90051" y="3636084"/>
            <a:ext cx="3019314" cy="218201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412F496-6B10-455B-BDCD-BBF2CE21467D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081247" y="4016189"/>
            <a:ext cx="3110753" cy="28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24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61A9B-797E-4712-8CC0-CC84C44FE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4" y="0"/>
            <a:ext cx="10515600" cy="1325563"/>
          </a:xfrm>
        </p:spPr>
        <p:txBody>
          <a:bodyPr/>
          <a:lstStyle/>
          <a:p>
            <a:pPr algn="ctr"/>
            <a:r>
              <a:rPr lang="nl-NL" b="1" u="sng" dirty="0"/>
              <a:t>Bloemen </a:t>
            </a:r>
            <a:r>
              <a:rPr lang="nl-NL" b="1" u="sng" dirty="0" err="1"/>
              <a:t>waxen</a:t>
            </a:r>
            <a:endParaRPr lang="nl-NL" b="1" u="sng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EC58A2-0930-4047-83E2-D0E45775D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0462" y="3020601"/>
            <a:ext cx="4908739" cy="3604092"/>
          </a:xfrm>
        </p:spPr>
        <p:txBody>
          <a:bodyPr/>
          <a:lstStyle/>
          <a:p>
            <a:r>
              <a:rPr lang="nl-NL" dirty="0"/>
              <a:t>Was warm maken </a:t>
            </a:r>
          </a:p>
          <a:p>
            <a:pPr marL="0" indent="0">
              <a:buNone/>
            </a:pPr>
            <a:r>
              <a:rPr lang="nl-NL" sz="1800" dirty="0"/>
              <a:t>     (pas op niet té warm, eventueel au bain marie  </a:t>
            </a:r>
          </a:p>
          <a:p>
            <a:r>
              <a:rPr lang="nl-NL" dirty="0"/>
              <a:t>1 keer dompelen </a:t>
            </a:r>
            <a:r>
              <a:rPr lang="nl-NL" sz="1800" dirty="0"/>
              <a:t>(snel)</a:t>
            </a:r>
          </a:p>
          <a:p>
            <a:r>
              <a:rPr lang="nl-NL" dirty="0"/>
              <a:t>Uit  laten lekken</a:t>
            </a:r>
          </a:p>
          <a:p>
            <a:r>
              <a:rPr lang="nl-NL" dirty="0"/>
              <a:t>Eventueel 2</a:t>
            </a:r>
            <a:r>
              <a:rPr lang="nl-NL" baseline="30000" dirty="0"/>
              <a:t>de</a:t>
            </a:r>
            <a:r>
              <a:rPr lang="nl-NL" dirty="0"/>
              <a:t> keer dompelen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1E1D1AA-E81E-47B0-B1BC-7A44FB07BA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7145"/>
            <a:ext cx="3523129" cy="371217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59D95A7-8C6E-43C7-AA7F-DBE138CFA0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7578" y="4025153"/>
            <a:ext cx="2955550" cy="283284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E004665-6FB0-492E-87E3-A8E583929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7454" y="0"/>
            <a:ext cx="3474546" cy="512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0297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A5EE79F43864A90BE0CFA6E3ECA81" ma:contentTypeVersion="11" ma:contentTypeDescription="Een nieuw document maken." ma:contentTypeScope="" ma:versionID="28600a708908554c2a858bae75230817">
  <xsd:schema xmlns:xsd="http://www.w3.org/2001/XMLSchema" xmlns:xs="http://www.w3.org/2001/XMLSchema" xmlns:p="http://schemas.microsoft.com/office/2006/metadata/properties" xmlns:ns3="58d65de2-08cf-4d08-b0ec-b5bd27343083" xmlns:ns4="d3693f36-3fda-414f-b672-ef748a2c0837" targetNamespace="http://schemas.microsoft.com/office/2006/metadata/properties" ma:root="true" ma:fieldsID="4b55344493d2d49b91d0ba3cef6c4c5e" ns3:_="" ns4:_="">
    <xsd:import namespace="58d65de2-08cf-4d08-b0ec-b5bd27343083"/>
    <xsd:import namespace="d3693f36-3fda-414f-b672-ef748a2c08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65de2-08cf-4d08-b0ec-b5bd27343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93f36-3fda-414f-b672-ef748a2c083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B3A23F-BB01-4526-8F4E-EF35F9EB80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d65de2-08cf-4d08-b0ec-b5bd27343083"/>
    <ds:schemaRef ds:uri="d3693f36-3fda-414f-b672-ef748a2c08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A3DF8F-F544-45C9-A35E-A9D70EBA41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6DDF99-61A2-40D5-BA4D-1FC37D02035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577</Words>
  <Application>Microsoft Office PowerPoint</Application>
  <PresentationFormat>Breedbeeld</PresentationFormat>
  <Paragraphs>97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Kantoorthema</vt:lpstr>
      <vt:lpstr>Bloemen conserveren</vt:lpstr>
      <vt:lpstr>Wat is conserveren?</vt:lpstr>
      <vt:lpstr>Manieren om bloemen te conserveren</vt:lpstr>
      <vt:lpstr>In de lucht drogen</vt:lpstr>
      <vt:lpstr>Drogen in een heteluchtoven </vt:lpstr>
      <vt:lpstr>Bloemen persen / strijken</vt:lpstr>
      <vt:lpstr>Wat kun je doen met plat gedroogde materialen?</vt:lpstr>
      <vt:lpstr>PowerPoint-presentatie</vt:lpstr>
      <vt:lpstr>Bloemen waxen</vt:lpstr>
      <vt:lpstr>Drogen in poeder (Silicagel / waspoeder)</vt:lpstr>
      <vt:lpstr>Blad skeletteren</vt:lpstr>
      <vt:lpstr>Bloemen vergipsen</vt:lpstr>
      <vt:lpstr>Bloemen versuikeren</vt:lpstr>
      <vt:lpstr>Materiaal vriesdrogen (stikstofpreparatie)</vt:lpstr>
      <vt:lpstr>Bloemen verzilveren/vergulden</vt:lpstr>
      <vt:lpstr>Waar moet je op letten bij gebruik van geconserveerde bloemen?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Bloemen conserveren</dc:title>
  <dc:creator>Jacintha Westerink</dc:creator>
  <cp:lastModifiedBy>Jacintha Westerink</cp:lastModifiedBy>
  <cp:revision>4</cp:revision>
  <dcterms:created xsi:type="dcterms:W3CDTF">2019-11-17T16:38:57Z</dcterms:created>
  <dcterms:modified xsi:type="dcterms:W3CDTF">2019-11-17T18:27:13Z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0x010100E5EA5EE79F43864A90BE0CFA6E3ECA81</vt:lpwstr>
  </property>
</Properties>
</file>